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handoutMasterIdLst>
    <p:handoutMasterId r:id="rId6"/>
  </p:handoutMasterIdLst>
  <p:sldIdLst>
    <p:sldId id="263" r:id="rId2"/>
    <p:sldId id="258" r:id="rId3"/>
    <p:sldId id="259" r:id="rId4"/>
    <p:sldId id="260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2" autoAdjust="0"/>
    <p:restoredTop sz="94672"/>
  </p:normalViewPr>
  <p:slideViewPr>
    <p:cSldViewPr snapToGrid="0" snapToObjects="1">
      <p:cViewPr>
        <p:scale>
          <a:sx n="110" d="100"/>
          <a:sy n="110" d="100"/>
        </p:scale>
        <p:origin x="-1512" y="-7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9F118-0851-984C-B0FF-D3CD4A41C00C}" type="datetimeFigureOut">
              <a:rPr lang="en-US" smtClean="0"/>
              <a:t>12/08/26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962E4-DBAA-3A42-9516-D278B1B98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74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59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667251" y="1404938"/>
            <a:ext cx="3790950" cy="33908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1404938"/>
            <a:ext cx="3790950" cy="33908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96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Poi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1182" y="598199"/>
            <a:ext cx="7829260" cy="395070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 baseline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1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9143999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52625" y="2746375"/>
            <a:ext cx="523875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0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230563"/>
            <a:ext cx="7772400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127125"/>
            <a:ext cx="7772399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00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 b="0">
                <a:solidFill>
                  <a:schemeClr val="accent3"/>
                </a:solidFill>
                <a:latin typeface="+mn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subtitle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75" y="573504"/>
            <a:ext cx="1150938" cy="9881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39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9671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23" hasCustomPrompt="1"/>
          </p:nvPr>
        </p:nvSpPr>
        <p:spPr>
          <a:xfrm>
            <a:off x="3376612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3376612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25" hasCustomPrompt="1"/>
          </p:nvPr>
        </p:nvSpPr>
        <p:spPr>
          <a:xfrm>
            <a:off x="6056312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6056312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847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61222"/>
            <a:ext cx="7772400" cy="61118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23" hasCustomPrompt="1"/>
          </p:nvPr>
        </p:nvSpPr>
        <p:spPr>
          <a:xfrm>
            <a:off x="3376612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3376612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25" hasCustomPrompt="1"/>
          </p:nvPr>
        </p:nvSpPr>
        <p:spPr>
          <a:xfrm>
            <a:off x="6056312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6056312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28" hasCustomPrompt="1"/>
          </p:nvPr>
        </p:nvSpPr>
        <p:spPr>
          <a:xfrm>
            <a:off x="685800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3376612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0" hasCustomPrompt="1"/>
          </p:nvPr>
        </p:nvSpPr>
        <p:spPr>
          <a:xfrm>
            <a:off x="3376612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1" hasCustomPrompt="1"/>
          </p:nvPr>
        </p:nvSpPr>
        <p:spPr>
          <a:xfrm>
            <a:off x="6056312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2" hasCustomPrompt="1"/>
          </p:nvPr>
        </p:nvSpPr>
        <p:spPr>
          <a:xfrm>
            <a:off x="6056312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391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knowledgem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1636" y="3230563"/>
            <a:ext cx="6280728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chemeClr val="bg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1636" y="1127125"/>
            <a:ext cx="6280728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 baseline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620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1636" y="3230563"/>
            <a:ext cx="6280728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chemeClr val="bg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1636" y="1127125"/>
            <a:ext cx="6280728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 baseline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1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74060"/>
            <a:ext cx="7772400" cy="1763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Lecture/</a:t>
            </a:r>
            <a:r>
              <a:rPr lang="en-US" dirty="0" err="1" smtClean="0"/>
              <a:t>Palestra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37774"/>
            <a:ext cx="7772400" cy="41066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  <a:latin typeface="+mn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Speaker Name/Nome </a:t>
            </a:r>
            <a:r>
              <a:rPr lang="en-US" dirty="0" err="1" smtClean="0"/>
              <a:t>Palestrante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748439"/>
            <a:ext cx="7772400" cy="346363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>
                <a:solidFill>
                  <a:schemeClr val="bg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pt-PT" dirty="0" err="1" smtClean="0"/>
              <a:t>Affiliation</a:t>
            </a:r>
            <a:r>
              <a:rPr lang="pt-PT" dirty="0" smtClean="0"/>
              <a:t>/Afiliação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rgbClr val="5046CD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492973"/>
            <a:ext cx="673894" cy="8985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#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468439" y="1945410"/>
            <a:ext cx="6989762" cy="4460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>
                <a:solidFill>
                  <a:schemeClr val="accent3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468439" y="2668446"/>
            <a:ext cx="6989761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rgbClr val="5046CD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68441" y="3112946"/>
            <a:ext cx="6989760" cy="4381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2" y="2660508"/>
            <a:ext cx="658018" cy="8905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1468439" y="3843918"/>
            <a:ext cx="6989761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rgbClr val="5046CD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468441" y="4288418"/>
            <a:ext cx="6989760" cy="4381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3835980"/>
            <a:ext cx="658019" cy="8905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3" name="Subtitle 2"/>
          <p:cNvSpPr txBox="1">
            <a:spLocks/>
          </p:cNvSpPr>
          <p:nvPr userDrawn="1"/>
        </p:nvSpPr>
        <p:spPr>
          <a:xfrm>
            <a:off x="910431" y="1516063"/>
            <a:ext cx="449263" cy="4524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1468439" y="1492973"/>
            <a:ext cx="6989762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rgbClr val="5046CD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1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67396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289844"/>
            <a:ext cx="673894" cy="4524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#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68439" y="1289844"/>
            <a:ext cx="6989762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468438" y="18819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1" y="1874044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1468438" y="24661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24661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1468438" y="30503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3042444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1468438" y="36345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36345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468438" y="42187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  <a:cs typeface="Arial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42187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8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 baseline="0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85800" y="1404938"/>
            <a:ext cx="7772401" cy="3390899"/>
          </a:xfrm>
          <a:prstGeom prst="rect">
            <a:avLst/>
          </a:prstGeom>
        </p:spPr>
        <p:txBody>
          <a:bodyPr numCol="2" spcCol="360000"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1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subtitle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75" y="573504"/>
            <a:ext cx="1150938" cy="9881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accent1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99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95749" y="365126"/>
            <a:ext cx="4548187" cy="9048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800" b="1" baseline="0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5750" y="1468438"/>
            <a:ext cx="4548188" cy="33273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1" y="0"/>
            <a:ext cx="3778250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7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8624" y="365126"/>
            <a:ext cx="4548187" cy="9048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800" b="1" baseline="0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8625" y="1468438"/>
            <a:ext cx="4548188" cy="33273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5365750" y="0"/>
            <a:ext cx="3778250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4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97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0" r:id="rId3"/>
    <p:sldLayoutId id="2147483658" r:id="rId4"/>
    <p:sldLayoutId id="2147483669" r:id="rId5"/>
    <p:sldLayoutId id="2147483659" r:id="rId6"/>
    <p:sldLayoutId id="2147483660" r:id="rId7"/>
    <p:sldLayoutId id="2147483661" r:id="rId8"/>
    <p:sldLayoutId id="2147483668" r:id="rId9"/>
    <p:sldLayoutId id="2147483662" r:id="rId10"/>
    <p:sldLayoutId id="2147483672" r:id="rId11"/>
    <p:sldLayoutId id="2147483663" r:id="rId12"/>
    <p:sldLayoutId id="2147483664" r:id="rId13"/>
    <p:sldLayoutId id="2147483674" r:id="rId14"/>
    <p:sldLayoutId id="2147483665" r:id="rId15"/>
    <p:sldLayoutId id="2147483666" r:id="rId16"/>
    <p:sldLayoutId id="2147483675" r:id="rId17"/>
    <p:sldLayoutId id="214748366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51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34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5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35389"/>
      </p:ext>
    </p:extLst>
  </p:cSld>
  <p:clrMapOvr>
    <a:masterClrMapping/>
  </p:clrMapOvr>
</p:sld>
</file>

<file path=ppt/theme/theme1.xml><?xml version="1.0" encoding="utf-8"?>
<a:theme xmlns:a="http://schemas.openxmlformats.org/drawingml/2006/main" name="Hot Topics_Template">
  <a:themeElements>
    <a:clrScheme name="2 CGTI">
      <a:dk1>
        <a:srgbClr val="22253D"/>
      </a:dk1>
      <a:lt1>
        <a:srgbClr val="FFFFFF"/>
      </a:lt1>
      <a:dk2>
        <a:srgbClr val="5046CD"/>
      </a:dk2>
      <a:lt2>
        <a:srgbClr val="F4F5FA"/>
      </a:lt2>
      <a:accent1>
        <a:srgbClr val="2BC9B8"/>
      </a:accent1>
      <a:accent2>
        <a:srgbClr val="5046CD"/>
      </a:accent2>
      <a:accent3>
        <a:srgbClr val="283583"/>
      </a:accent3>
      <a:accent4>
        <a:srgbClr val="47888E"/>
      </a:accent4>
      <a:accent5>
        <a:srgbClr val="C92B8A"/>
      </a:accent5>
      <a:accent6>
        <a:srgbClr val="9246CD"/>
      </a:accent6>
      <a:hlink>
        <a:srgbClr val="2BC9B8"/>
      </a:hlink>
      <a:folHlink>
        <a:srgbClr val="6A2BC9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Hot Topics_Template</Template>
  <TotalTime>549</TotalTime>
  <Words>0</Words>
  <Application>Microsoft Macintosh PowerPoint</Application>
  <PresentationFormat>On-screen Show (16:9)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Hot Topics_Template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Utilizador do Microsoft Office</dc:creator>
  <cp:keywords/>
  <dc:description/>
  <cp:lastModifiedBy>Lígia Silva</cp:lastModifiedBy>
  <cp:revision>6</cp:revision>
  <dcterms:created xsi:type="dcterms:W3CDTF">2025-07-30T11:02:18Z</dcterms:created>
  <dcterms:modified xsi:type="dcterms:W3CDTF">2026-08-12T10:06:02Z</dcterms:modified>
  <cp:category/>
</cp:coreProperties>
</file>