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5143500" cy="9144000" type="screen16x9"/>
  <p:notesSz cx="6858000" cy="9144000"/>
  <p:defaultTextStyle>
    <a:defPPr>
      <a:defRPr lang="pt-PT"/>
    </a:defPPr>
    <a:lvl1pPr marL="0" algn="l" defTabSz="788812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1pPr>
    <a:lvl2pPr marL="394406" algn="l" defTabSz="788812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2pPr>
    <a:lvl3pPr marL="788812" algn="l" defTabSz="788812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3pPr>
    <a:lvl4pPr marL="1183217" algn="l" defTabSz="788812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4pPr>
    <a:lvl5pPr marL="1577623" algn="l" defTabSz="788812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5pPr>
    <a:lvl6pPr marL="1972028" algn="l" defTabSz="788812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6pPr>
    <a:lvl7pPr marL="2366434" algn="l" defTabSz="788812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7pPr>
    <a:lvl8pPr marL="2760840" algn="l" defTabSz="788812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8pPr>
    <a:lvl9pPr marL="3155246" algn="l" defTabSz="788812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276"/>
    <a:srgbClr val="E62BB8"/>
    <a:srgbClr val="283583"/>
    <a:srgbClr val="650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7" autoAdjust="0"/>
    <p:restoredTop sz="94614" autoAdjust="0"/>
  </p:normalViewPr>
  <p:slideViewPr>
    <p:cSldViewPr>
      <p:cViewPr>
        <p:scale>
          <a:sx n="281" d="100"/>
          <a:sy n="281" d="100"/>
        </p:scale>
        <p:origin x="1184" y="-9840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70"/>
            <a:ext cx="4371975" cy="1960034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6" y="5181601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039791" y="366186"/>
            <a:ext cx="1253729" cy="7802033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78606" y="366186"/>
            <a:ext cx="3675460" cy="780203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9"/>
            <a:ext cx="4371975" cy="1816101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06301" y="3875619"/>
            <a:ext cx="4371975" cy="200025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90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71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53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78606" y="2133603"/>
            <a:ext cx="2464594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828925" y="2133603"/>
            <a:ext cx="2464594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6" y="366185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176" y="2046819"/>
            <a:ext cx="2272605" cy="85301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7" indent="0">
              <a:buNone/>
              <a:defRPr sz="1500" b="1"/>
            </a:lvl2pPr>
            <a:lvl3pPr marL="685634" indent="0">
              <a:buNone/>
              <a:defRPr sz="1350" b="1"/>
            </a:lvl3pPr>
            <a:lvl4pPr marL="1028451" indent="0">
              <a:buNone/>
              <a:defRPr sz="1200" b="1"/>
            </a:lvl4pPr>
            <a:lvl5pPr marL="1371268" indent="0">
              <a:buNone/>
              <a:defRPr sz="1200" b="1"/>
            </a:lvl5pPr>
            <a:lvl6pPr marL="1714085" indent="0">
              <a:buNone/>
              <a:defRPr sz="1200" b="1"/>
            </a:lvl6pPr>
            <a:lvl7pPr marL="2056902" indent="0">
              <a:buNone/>
              <a:defRPr sz="1200" b="1"/>
            </a:lvl7pPr>
            <a:lvl8pPr marL="2399719" indent="0">
              <a:buNone/>
              <a:defRPr sz="1200" b="1"/>
            </a:lvl8pPr>
            <a:lvl9pPr marL="2742536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57176" y="2899836"/>
            <a:ext cx="2272605" cy="526838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2612828" y="2046819"/>
            <a:ext cx="2273498" cy="85301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7" indent="0">
              <a:buNone/>
              <a:defRPr sz="1500" b="1"/>
            </a:lvl2pPr>
            <a:lvl3pPr marL="685634" indent="0">
              <a:buNone/>
              <a:defRPr sz="1350" b="1"/>
            </a:lvl3pPr>
            <a:lvl4pPr marL="1028451" indent="0">
              <a:buNone/>
              <a:defRPr sz="1200" b="1"/>
            </a:lvl4pPr>
            <a:lvl5pPr marL="1371268" indent="0">
              <a:buNone/>
              <a:defRPr sz="1200" b="1"/>
            </a:lvl5pPr>
            <a:lvl6pPr marL="1714085" indent="0">
              <a:buNone/>
              <a:defRPr sz="1200" b="1"/>
            </a:lvl6pPr>
            <a:lvl7pPr marL="2056902" indent="0">
              <a:buNone/>
              <a:defRPr sz="1200" b="1"/>
            </a:lvl7pPr>
            <a:lvl8pPr marL="2399719" indent="0">
              <a:buNone/>
              <a:defRPr sz="1200" b="1"/>
            </a:lvl8pPr>
            <a:lvl9pPr marL="2742536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612828" y="2899836"/>
            <a:ext cx="2273498" cy="526838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6" y="364066"/>
            <a:ext cx="1692176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10966" y="364071"/>
            <a:ext cx="2875359" cy="7804150"/>
          </a:xfrm>
        </p:spPr>
        <p:txBody>
          <a:bodyPr/>
          <a:lstStyle>
            <a:lvl1pPr>
              <a:defRPr sz="2399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57176" y="1913468"/>
            <a:ext cx="1692176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817" indent="0">
              <a:buNone/>
              <a:defRPr sz="900"/>
            </a:lvl2pPr>
            <a:lvl3pPr marL="685634" indent="0">
              <a:buNone/>
              <a:defRPr sz="750"/>
            </a:lvl3pPr>
            <a:lvl4pPr marL="1028451" indent="0">
              <a:buNone/>
              <a:defRPr sz="675"/>
            </a:lvl4pPr>
            <a:lvl5pPr marL="1371268" indent="0">
              <a:buNone/>
              <a:defRPr sz="675"/>
            </a:lvl5pPr>
            <a:lvl6pPr marL="1714085" indent="0">
              <a:buNone/>
              <a:defRPr sz="675"/>
            </a:lvl6pPr>
            <a:lvl7pPr marL="2056902" indent="0">
              <a:buNone/>
              <a:defRPr sz="675"/>
            </a:lvl7pPr>
            <a:lvl8pPr marL="2399719" indent="0">
              <a:buNone/>
              <a:defRPr sz="675"/>
            </a:lvl8pPr>
            <a:lvl9pPr marL="2742536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3" y="6400801"/>
            <a:ext cx="30861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08163" y="817034"/>
            <a:ext cx="3086100" cy="5486400"/>
          </a:xfrm>
        </p:spPr>
        <p:txBody>
          <a:bodyPr/>
          <a:lstStyle>
            <a:lvl1pPr marL="0" indent="0">
              <a:buNone/>
              <a:defRPr sz="2399"/>
            </a:lvl1pPr>
            <a:lvl2pPr marL="342817" indent="0">
              <a:buNone/>
              <a:defRPr sz="2100"/>
            </a:lvl2pPr>
            <a:lvl3pPr marL="685634" indent="0">
              <a:buNone/>
              <a:defRPr sz="1800"/>
            </a:lvl3pPr>
            <a:lvl4pPr marL="1028451" indent="0">
              <a:buNone/>
              <a:defRPr sz="1500"/>
            </a:lvl4pPr>
            <a:lvl5pPr marL="1371268" indent="0">
              <a:buNone/>
              <a:defRPr sz="1500"/>
            </a:lvl5pPr>
            <a:lvl6pPr marL="1714085" indent="0">
              <a:buNone/>
              <a:defRPr sz="1500"/>
            </a:lvl6pPr>
            <a:lvl7pPr marL="2056902" indent="0">
              <a:buNone/>
              <a:defRPr sz="1500"/>
            </a:lvl7pPr>
            <a:lvl8pPr marL="2399719" indent="0">
              <a:buNone/>
              <a:defRPr sz="1500"/>
            </a:lvl8pPr>
            <a:lvl9pPr marL="2742536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008163" y="7156451"/>
            <a:ext cx="30861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817" indent="0">
              <a:buNone/>
              <a:defRPr sz="900"/>
            </a:lvl2pPr>
            <a:lvl3pPr marL="685634" indent="0">
              <a:buNone/>
              <a:defRPr sz="750"/>
            </a:lvl3pPr>
            <a:lvl4pPr marL="1028451" indent="0">
              <a:buNone/>
              <a:defRPr sz="675"/>
            </a:lvl4pPr>
            <a:lvl5pPr marL="1371268" indent="0">
              <a:buNone/>
              <a:defRPr sz="675"/>
            </a:lvl5pPr>
            <a:lvl6pPr marL="1714085" indent="0">
              <a:buNone/>
              <a:defRPr sz="675"/>
            </a:lvl6pPr>
            <a:lvl7pPr marL="2056902" indent="0">
              <a:buNone/>
              <a:defRPr sz="675"/>
            </a:lvl7pPr>
            <a:lvl8pPr marL="2399719" indent="0">
              <a:buNone/>
              <a:defRPr sz="675"/>
            </a:lvl8pPr>
            <a:lvl9pPr marL="2742536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257176" y="366185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176" y="2133603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7176" y="8475136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ED66-047F-4D68-9E3B-F65D95FB5FDE}" type="datetimeFigureOut">
              <a:rPr lang="pt-PT" smtClean="0"/>
              <a:pPr/>
              <a:t>19/09/24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757364" y="8475136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3686177" y="8475136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B475-8C6A-46D7-9B22-79324BE8C691}" type="slidenum">
              <a:rPr lang="pt-PT" smtClean="0"/>
              <a:pPr/>
              <a:t>‹n.º›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63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13" indent="-257113" algn="l" defTabSz="68563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78" indent="-214261" algn="l" defTabSz="68563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43" indent="-171408" algn="l" defTabSz="6856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9" indent="-171408" algn="l" defTabSz="68563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76" indent="-171408" algn="l" defTabSz="68563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93" indent="-171408" algn="l" defTabSz="68563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10" indent="-171408" algn="l" defTabSz="68563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27" indent="-171408" algn="l" defTabSz="68563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44" indent="-171408" algn="l" defTabSz="68563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7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4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1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8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5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2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19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36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2.wmf"/><Relationship Id="rId11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btítulo 2"/>
          <p:cNvSpPr txBox="1">
            <a:spLocks/>
          </p:cNvSpPr>
          <p:nvPr/>
        </p:nvSpPr>
        <p:spPr>
          <a:xfrm>
            <a:off x="141481" y="130007"/>
            <a:ext cx="3654405" cy="702078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ctr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200" dirty="0">
                <a:solidFill>
                  <a:schemeClr val="bg1"/>
                </a:solidFill>
                <a:latin typeface="Arial"/>
                <a:cs typeface="Arial"/>
              </a:rPr>
              <a:t>TEMPLATE </a:t>
            </a:r>
            <a:r>
              <a:rPr lang="pt-PT" sz="1200" dirty="0" err="1">
                <a:solidFill>
                  <a:schemeClr val="bg1"/>
                </a:solidFill>
                <a:latin typeface="Arial"/>
                <a:cs typeface="Arial"/>
              </a:rPr>
              <a:t>ePOSTERS</a:t>
            </a:r>
            <a:r>
              <a:rPr lang="pt-PT" sz="1200" dirty="0">
                <a:solidFill>
                  <a:schemeClr val="bg1"/>
                </a:solidFill>
                <a:latin typeface="Arial"/>
                <a:cs typeface="Arial"/>
              </a:rPr>
              <a:t>: EXEMPLO DE </a:t>
            </a:r>
            <a:r>
              <a:rPr lang="pt-PT" sz="1200" dirty="0" smtClean="0">
                <a:solidFill>
                  <a:schemeClr val="bg1"/>
                </a:solidFill>
                <a:latin typeface="Arial"/>
                <a:cs typeface="Arial"/>
              </a:rPr>
              <a:t>ESTRUTURA E </a:t>
            </a:r>
            <a:r>
              <a:rPr lang="pt-PT" sz="1200" dirty="0">
                <a:solidFill>
                  <a:schemeClr val="bg1"/>
                </a:solidFill>
                <a:latin typeface="Arial"/>
                <a:cs typeface="Arial"/>
              </a:rPr>
              <a:t>FORMATAÇÃO DE UM POSTER</a:t>
            </a:r>
          </a:p>
          <a:p>
            <a:pPr algn="l"/>
            <a:endParaRPr lang="pt-PT" sz="450" dirty="0">
              <a:solidFill>
                <a:srgbClr val="1F497D"/>
              </a:solidFill>
              <a:latin typeface="Arial"/>
              <a:cs typeface="Arial"/>
            </a:endParaRPr>
          </a:p>
          <a:p>
            <a:pPr algn="l"/>
            <a:r>
              <a:rPr lang="pt-PT" sz="450" dirty="0">
                <a:solidFill>
                  <a:schemeClr val="bg1"/>
                </a:solidFill>
                <a:latin typeface="Arial"/>
                <a:cs typeface="Arial"/>
              </a:rPr>
              <a:t>Nomes dos autores: nome do autor #1, nome do autor #2, nome do autor #3, nome do autor #4</a:t>
            </a:r>
          </a:p>
          <a:p>
            <a:pPr algn="l"/>
            <a:r>
              <a:rPr lang="pt-PT" sz="450" dirty="0">
                <a:solidFill>
                  <a:schemeClr val="bg1"/>
                </a:solidFill>
                <a:latin typeface="Arial"/>
                <a:cs typeface="Arial"/>
              </a:rPr>
              <a:t>Instituto/Organização: organização</a:t>
            </a: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141480" y="1763688"/>
            <a:ext cx="2376264" cy="729081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25"/>
              </a:spcAft>
            </a:pPr>
            <a:r>
              <a:rPr lang="pt-PT" sz="750" b="1" dirty="0">
                <a:solidFill>
                  <a:srgbClr val="E62BB8"/>
                </a:solidFill>
                <a:latin typeface="Arial"/>
                <a:cs typeface="Arial"/>
              </a:rPr>
              <a:t>2. Tamanho do Poster (Vertical)</a:t>
            </a:r>
            <a:endParaRPr lang="pt-PT" sz="338" b="1" dirty="0">
              <a:solidFill>
                <a:srgbClr val="E62BB8"/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Poster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criado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1080x1920 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pixels,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correspondente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relação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igual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33,75 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x </a:t>
            </a:r>
            <a:r>
              <a:rPr lang="en-US" sz="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60 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cm (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largura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x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altura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), com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orientação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vertical.</a:t>
            </a:r>
          </a:p>
          <a:p>
            <a:pPr algn="just">
              <a:spcAft>
                <a:spcPts val="225"/>
              </a:spcAft>
            </a:pP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template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já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encontra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configurado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esse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No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entanto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se 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autor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utilizar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template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apenas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consulta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pretender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criar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seu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poster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num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novo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documento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Powerpoint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pode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ajustar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manualmente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clicando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aba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estrutura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depois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“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Diapositivo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”.</a:t>
            </a:r>
          </a:p>
        </p:txBody>
      </p:sp>
      <p:pic>
        <p:nvPicPr>
          <p:cNvPr id="3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3" y="2546775"/>
            <a:ext cx="2322258" cy="1388687"/>
          </a:xfrm>
          <a:prstGeom prst="rect">
            <a:avLst/>
          </a:prstGeom>
        </p:spPr>
      </p:pic>
      <p:sp>
        <p:nvSpPr>
          <p:cNvPr id="40" name="Subtítulo 2"/>
          <p:cNvSpPr txBox="1">
            <a:spLocks/>
          </p:cNvSpPr>
          <p:nvPr/>
        </p:nvSpPr>
        <p:spPr>
          <a:xfrm>
            <a:off x="2620699" y="1769207"/>
            <a:ext cx="2376264" cy="229525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25"/>
              </a:spcAft>
            </a:pPr>
            <a:r>
              <a:rPr lang="pt-PT" sz="750" b="1" dirty="0">
                <a:solidFill>
                  <a:srgbClr val="E62BB8"/>
                </a:solidFill>
                <a:latin typeface="Arial"/>
                <a:cs typeface="Arial"/>
              </a:rPr>
              <a:t>4. Recomendações de tipografia</a:t>
            </a:r>
            <a:endParaRPr lang="pt-PT" sz="338" b="1" dirty="0">
              <a:solidFill>
                <a:srgbClr val="E62BB8"/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boa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suportes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digitais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é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recomendado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utilizar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fontes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serifa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Arial e/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Helvetica 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evitar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fontes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serifa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(Times New Roman,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exemplo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).</a:t>
            </a:r>
          </a:p>
          <a:p>
            <a:pPr algn="just">
              <a:spcAft>
                <a:spcPts val="225"/>
              </a:spcAft>
            </a:pPr>
            <a:endParaRPr lang="en-US" sz="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endParaRPr lang="en-US" sz="52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r>
              <a:rPr lang="en-US" sz="75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AbCaBc</a:t>
            </a:r>
            <a:r>
              <a:rPr lang="en-US" sz="75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&gt; </a:t>
            </a:r>
            <a:r>
              <a:rPr lang="en-US" sz="75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sem</a:t>
            </a:r>
            <a:r>
              <a:rPr lang="en-US" sz="75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75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serifa</a:t>
            </a:r>
            <a:r>
              <a:rPr lang="en-US" sz="75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(Arial)</a:t>
            </a:r>
          </a:p>
          <a:p>
            <a:pPr algn="just">
              <a:spcAft>
                <a:spcPts val="225"/>
              </a:spcAft>
            </a:pPr>
            <a:r>
              <a:rPr lang="en-US" sz="750" dirty="0" err="1">
                <a:solidFill>
                  <a:srgbClr val="FF0000"/>
                </a:solidFill>
                <a:latin typeface="Times New Roman"/>
                <a:cs typeface="Times New Roman"/>
              </a:rPr>
              <a:t>AbCaBc</a:t>
            </a:r>
            <a:r>
              <a:rPr lang="en-US" sz="750" dirty="0">
                <a:solidFill>
                  <a:srgbClr val="FF0000"/>
                </a:solidFill>
                <a:latin typeface="Times New Roman"/>
                <a:cs typeface="Times New Roman"/>
              </a:rPr>
              <a:t> &gt; com </a:t>
            </a:r>
            <a:r>
              <a:rPr lang="en-US" sz="750" dirty="0" err="1">
                <a:solidFill>
                  <a:srgbClr val="FF0000"/>
                </a:solidFill>
                <a:latin typeface="Times New Roman"/>
                <a:cs typeface="Times New Roman"/>
              </a:rPr>
              <a:t>serifa</a:t>
            </a:r>
            <a:r>
              <a:rPr lang="en-US" sz="750" dirty="0">
                <a:solidFill>
                  <a:srgbClr val="FF0000"/>
                </a:solidFill>
                <a:latin typeface="Times New Roman"/>
                <a:cs typeface="Times New Roman"/>
              </a:rPr>
              <a:t> (Times New Roman)</a:t>
            </a:r>
          </a:p>
          <a:p>
            <a:pPr algn="just">
              <a:spcAft>
                <a:spcPts val="225"/>
              </a:spcAft>
            </a:pPr>
            <a:endParaRPr lang="en-US" sz="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endParaRPr lang="en-US" sz="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fontes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serifas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distinguem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pelos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ornamentos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têm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pontas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das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suportes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impressos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tornam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agradáveis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mas,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contrariamente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suportes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digitais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prejudicam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legibilidade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225"/>
              </a:spcAft>
            </a:pP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questão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hierarquia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conteúdo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subtítulos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corpo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distinguir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entre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pela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relação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seu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espessura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negrito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). 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corpo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deste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template tem um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’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12’ e font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Arial.</a:t>
            </a:r>
          </a:p>
          <a:p>
            <a:pPr algn="just">
              <a:spcAft>
                <a:spcPts val="225"/>
              </a:spcAft>
            </a:pP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Tenha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atenção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que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percepção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do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tamanho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letra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pode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variar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consoante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fonte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texto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que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50" b="1" dirty="0" err="1">
                <a:solidFill>
                  <a:schemeClr val="tx1"/>
                </a:solidFill>
                <a:latin typeface="Arial"/>
                <a:cs typeface="Arial"/>
              </a:rPr>
              <a:t>utiliza</a:t>
            </a:r>
            <a:r>
              <a:rPr lang="en-US" sz="450" b="1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225"/>
              </a:spcAft>
            </a:pP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Exemplo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1 (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’12’, Arial) –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Legibilidade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ideal -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Corpo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promove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um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nível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eficaz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Títulos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subtitulos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podem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acima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critério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dos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autores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).</a:t>
            </a:r>
            <a:endParaRPr lang="en-US" sz="7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Exemplo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2 (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letra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’8’, Arial) –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Legibilidade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mínima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no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ecrã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Textos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mais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pequenos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como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exemplo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referências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bibliográficas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notas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rodapé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não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devem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inferiores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este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141480" y="4161949"/>
            <a:ext cx="2376264" cy="480317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25"/>
              </a:spcAft>
            </a:pPr>
            <a:r>
              <a:rPr lang="pt-PT" sz="750" b="1" dirty="0">
                <a:solidFill>
                  <a:srgbClr val="293276"/>
                </a:solidFill>
                <a:latin typeface="Arial"/>
                <a:cs typeface="Arial"/>
              </a:rPr>
              <a:t>3. Estrutura de conteúdos</a:t>
            </a:r>
            <a:endParaRPr lang="pt-PT" sz="338" b="1" dirty="0">
              <a:solidFill>
                <a:srgbClr val="293276"/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Partir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”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demasiado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longos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duas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colunas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facilita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pois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evita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leitor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perca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entre as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linhas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Recomenda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então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blocos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informação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longos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sejam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divididos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colunas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blocos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mais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pequenos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podem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ocupar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espaço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útil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página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225"/>
              </a:spcAft>
            </a:pPr>
            <a:endParaRPr lang="en-US" sz="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endParaRPr lang="en-US" sz="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3" y="4778490"/>
            <a:ext cx="2322258" cy="2682831"/>
          </a:xfrm>
          <a:prstGeom prst="rect">
            <a:avLst/>
          </a:prstGeom>
        </p:spPr>
      </p:pic>
      <p:sp>
        <p:nvSpPr>
          <p:cNvPr id="25" name="Subtítulo 2"/>
          <p:cNvSpPr txBox="1">
            <a:spLocks/>
          </p:cNvSpPr>
          <p:nvPr/>
        </p:nvSpPr>
        <p:spPr>
          <a:xfrm>
            <a:off x="141480" y="7603828"/>
            <a:ext cx="2376264" cy="243027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25"/>
              </a:spcAft>
            </a:pP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Já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disposição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imagens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vai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depender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sempre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destaque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autor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lhes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queira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atribuir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Podem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largura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coluna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metade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mesma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largura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útil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total da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página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endParaRPr lang="en-US" sz="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2625756" y="4161950"/>
            <a:ext cx="2376264" cy="48605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25"/>
              </a:spcAft>
            </a:pPr>
            <a:r>
              <a:rPr lang="pt-PT" sz="750" b="1" dirty="0">
                <a:solidFill>
                  <a:srgbClr val="293276"/>
                </a:solidFill>
                <a:latin typeface="Arial"/>
                <a:cs typeface="Arial"/>
              </a:rPr>
              <a:t>5. Qualidade de imagem</a:t>
            </a:r>
            <a:endParaRPr lang="pt-PT" sz="338" b="1" dirty="0">
              <a:solidFill>
                <a:srgbClr val="293276"/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colocar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imagens no poster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-se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atenção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qualidade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mesma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relação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dimensionamento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desejado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225"/>
              </a:spcAft>
            </a:pP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Imagens com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resolução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baixa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um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tamanho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mais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pequeno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spcAft>
                <a:spcPts val="225"/>
              </a:spcAft>
            </a:pPr>
            <a:endParaRPr lang="en-US" sz="52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endParaRPr lang="en-US" sz="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endParaRPr lang="en-US" sz="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endParaRPr lang="en-US" sz="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2625756" y="6424266"/>
            <a:ext cx="2376264" cy="48605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25"/>
              </a:spcAft>
            </a:pPr>
            <a:r>
              <a:rPr lang="pt-PT" sz="750" b="1" dirty="0">
                <a:solidFill>
                  <a:srgbClr val="E62BB8"/>
                </a:solidFill>
                <a:latin typeface="Arial"/>
                <a:cs typeface="Arial"/>
              </a:rPr>
              <a:t>6. Considerações Finais</a:t>
            </a:r>
            <a:endParaRPr lang="pt-PT" sz="338" b="1" dirty="0">
              <a:solidFill>
                <a:srgbClr val="E62BB8"/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poster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guardado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formato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PDF e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enviado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por</a:t>
            </a:r>
            <a:r>
              <a:rPr 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email.</a:t>
            </a:r>
          </a:p>
          <a:p>
            <a:pPr algn="just">
              <a:spcAft>
                <a:spcPts val="225"/>
              </a:spcAft>
            </a:pPr>
            <a:endParaRPr lang="en-US" sz="52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endParaRPr lang="en-US" sz="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endParaRPr lang="en-US" sz="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225"/>
              </a:spcAft>
            </a:pPr>
            <a:endParaRPr lang="en-US" sz="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141480" y="8384428"/>
            <a:ext cx="4860540" cy="43204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63622">
              <a:spcBef>
                <a:spcPts val="0"/>
              </a:spcBef>
              <a:spcAft>
                <a:spcPts val="143"/>
              </a:spcAft>
            </a:pPr>
            <a:r>
              <a:rPr lang="pt-PT" sz="450" b="1" dirty="0" err="1">
                <a:solidFill>
                  <a:srgbClr val="293276"/>
                </a:solidFill>
                <a:latin typeface="Arial"/>
                <a:cs typeface="Arial"/>
              </a:rPr>
              <a:t>Space</a:t>
            </a:r>
            <a:r>
              <a:rPr lang="pt-PT" sz="450" b="1" dirty="0">
                <a:solidFill>
                  <a:srgbClr val="293276"/>
                </a:solidFill>
                <a:latin typeface="Arial"/>
                <a:cs typeface="Arial"/>
              </a:rPr>
              <a:t> for </a:t>
            </a:r>
            <a:r>
              <a:rPr lang="pt-PT" sz="450" b="1" dirty="0" err="1">
                <a:solidFill>
                  <a:srgbClr val="293276"/>
                </a:solidFill>
                <a:latin typeface="Arial"/>
                <a:cs typeface="Arial"/>
              </a:rPr>
              <a:t>bibliographic</a:t>
            </a:r>
            <a:r>
              <a:rPr lang="pt-PT" sz="450" b="1" dirty="0">
                <a:solidFill>
                  <a:srgbClr val="293276"/>
                </a:solidFill>
                <a:latin typeface="Arial"/>
                <a:cs typeface="Arial"/>
              </a:rPr>
              <a:t> </a:t>
            </a:r>
            <a:r>
              <a:rPr lang="pt-PT" sz="450" b="1" dirty="0" err="1">
                <a:solidFill>
                  <a:srgbClr val="293276"/>
                </a:solidFill>
                <a:latin typeface="Arial"/>
                <a:cs typeface="Arial"/>
              </a:rPr>
              <a:t>references</a:t>
            </a:r>
            <a:r>
              <a:rPr lang="pt-PT" sz="450" b="1" dirty="0">
                <a:solidFill>
                  <a:srgbClr val="293276"/>
                </a:solidFill>
                <a:latin typeface="Arial"/>
                <a:cs typeface="Arial"/>
              </a:rPr>
              <a:t> </a:t>
            </a:r>
            <a:r>
              <a:rPr lang="pt-PT" sz="450" b="1" dirty="0" err="1">
                <a:solidFill>
                  <a:srgbClr val="293276"/>
                </a:solidFill>
                <a:latin typeface="Arial"/>
                <a:cs typeface="Arial"/>
              </a:rPr>
              <a:t>and</a:t>
            </a:r>
            <a:r>
              <a:rPr lang="pt-PT" sz="450" b="1" dirty="0">
                <a:solidFill>
                  <a:srgbClr val="293276"/>
                </a:solidFill>
                <a:latin typeface="Arial"/>
                <a:cs typeface="Arial"/>
              </a:rPr>
              <a:t> notes</a:t>
            </a:r>
            <a:endParaRPr lang="en-US" sz="263" b="1" dirty="0">
              <a:solidFill>
                <a:srgbClr val="293276"/>
              </a:solidFill>
            </a:endParaRPr>
          </a:p>
          <a:p>
            <a:pPr algn="l" defTabSz="463622">
              <a:spcBef>
                <a:spcPts val="0"/>
              </a:spcBef>
            </a:pPr>
            <a:r>
              <a:rPr lang="en-US" sz="263" dirty="0">
                <a:solidFill>
                  <a:prstClr val="black"/>
                </a:solidFill>
              </a:rPr>
              <a:t>A. Lorem ipsum dolor sit </a:t>
            </a:r>
            <a:r>
              <a:rPr lang="en-US" sz="263" dirty="0" err="1">
                <a:solidFill>
                  <a:prstClr val="black"/>
                </a:solidFill>
              </a:rPr>
              <a:t>amet</a:t>
            </a:r>
            <a:r>
              <a:rPr lang="en-US" sz="263" dirty="0">
                <a:solidFill>
                  <a:prstClr val="black"/>
                </a:solidFill>
              </a:rPr>
              <a:t>, </a:t>
            </a:r>
            <a:r>
              <a:rPr lang="en-US" sz="263" dirty="0" err="1">
                <a:solidFill>
                  <a:prstClr val="black"/>
                </a:solidFill>
              </a:rPr>
              <a:t>consectetur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adipiscing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elit</a:t>
            </a:r>
            <a:r>
              <a:rPr lang="en-US" sz="263" dirty="0">
                <a:solidFill>
                  <a:prstClr val="black"/>
                </a:solidFill>
              </a:rPr>
              <a:t>. Nunc </a:t>
            </a:r>
            <a:r>
              <a:rPr lang="en-US" sz="263" dirty="0" err="1">
                <a:solidFill>
                  <a:prstClr val="black"/>
                </a:solidFill>
              </a:rPr>
              <a:t>quis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lectus</a:t>
            </a:r>
            <a:r>
              <a:rPr lang="en-US" sz="263" dirty="0">
                <a:solidFill>
                  <a:prstClr val="black"/>
                </a:solidFill>
              </a:rPr>
              <a:t> sit </a:t>
            </a:r>
            <a:r>
              <a:rPr lang="en-US" sz="263" dirty="0" err="1">
                <a:solidFill>
                  <a:prstClr val="black"/>
                </a:solidFill>
              </a:rPr>
              <a:t>amet</a:t>
            </a:r>
            <a:r>
              <a:rPr lang="en-US" sz="263" dirty="0">
                <a:solidFill>
                  <a:prstClr val="black"/>
                </a:solidFill>
              </a:rPr>
              <a:t> ipsum </a:t>
            </a:r>
            <a:r>
              <a:rPr lang="en-US" sz="263" dirty="0" err="1">
                <a:solidFill>
                  <a:prstClr val="black"/>
                </a:solidFill>
              </a:rPr>
              <a:t>aliquam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tristique</a:t>
            </a:r>
            <a:r>
              <a:rPr lang="en-US" sz="263" dirty="0">
                <a:solidFill>
                  <a:prstClr val="black"/>
                </a:solidFill>
              </a:rPr>
              <a:t>.</a:t>
            </a:r>
          </a:p>
          <a:p>
            <a:pPr algn="l" defTabSz="463622">
              <a:spcBef>
                <a:spcPts val="0"/>
              </a:spcBef>
            </a:pPr>
            <a:r>
              <a:rPr lang="en-US" sz="263" dirty="0">
                <a:solidFill>
                  <a:prstClr val="black"/>
                </a:solidFill>
              </a:rPr>
              <a:t>B. Nunc </a:t>
            </a:r>
            <a:r>
              <a:rPr lang="en-US" sz="263" dirty="0" err="1">
                <a:solidFill>
                  <a:prstClr val="black"/>
                </a:solidFill>
              </a:rPr>
              <a:t>quis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lectus</a:t>
            </a:r>
            <a:r>
              <a:rPr lang="en-US" sz="263" dirty="0">
                <a:solidFill>
                  <a:prstClr val="black"/>
                </a:solidFill>
              </a:rPr>
              <a:t> sit </a:t>
            </a:r>
            <a:r>
              <a:rPr lang="en-US" sz="263" dirty="0" err="1">
                <a:solidFill>
                  <a:prstClr val="black"/>
                </a:solidFill>
              </a:rPr>
              <a:t>amet</a:t>
            </a:r>
            <a:r>
              <a:rPr lang="en-US" sz="263" dirty="0">
                <a:solidFill>
                  <a:prstClr val="black"/>
                </a:solidFill>
              </a:rPr>
              <a:t> ipsum </a:t>
            </a:r>
            <a:r>
              <a:rPr lang="en-US" sz="263" dirty="0" err="1">
                <a:solidFill>
                  <a:prstClr val="black"/>
                </a:solidFill>
              </a:rPr>
              <a:t>aliquam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tristique</a:t>
            </a:r>
            <a:r>
              <a:rPr lang="en-US" sz="263" dirty="0">
                <a:solidFill>
                  <a:prstClr val="black"/>
                </a:solidFill>
              </a:rPr>
              <a:t>.</a:t>
            </a:r>
          </a:p>
          <a:p>
            <a:pPr algn="l" defTabSz="463622">
              <a:spcBef>
                <a:spcPts val="0"/>
              </a:spcBef>
            </a:pPr>
            <a:r>
              <a:rPr lang="en-US" sz="263" dirty="0">
                <a:solidFill>
                  <a:prstClr val="black"/>
                </a:solidFill>
              </a:rPr>
              <a:t>C. </a:t>
            </a:r>
            <a:r>
              <a:rPr lang="en-US" sz="263" dirty="0" err="1">
                <a:solidFill>
                  <a:prstClr val="black"/>
                </a:solidFill>
              </a:rPr>
              <a:t>Quisque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quis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massa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pretium</a:t>
            </a:r>
            <a:r>
              <a:rPr lang="en-US" sz="263" dirty="0">
                <a:solidFill>
                  <a:prstClr val="black"/>
                </a:solidFill>
              </a:rPr>
              <a:t>, </a:t>
            </a:r>
            <a:r>
              <a:rPr lang="en-US" sz="263" dirty="0" err="1">
                <a:solidFill>
                  <a:prstClr val="black"/>
                </a:solidFill>
              </a:rPr>
              <a:t>blandit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augue</a:t>
            </a:r>
            <a:r>
              <a:rPr lang="en-US" sz="263" dirty="0">
                <a:solidFill>
                  <a:prstClr val="black"/>
                </a:solidFill>
              </a:rPr>
              <a:t> vitae, </a:t>
            </a:r>
            <a:r>
              <a:rPr lang="en-US" sz="263" dirty="0" err="1">
                <a:solidFill>
                  <a:prstClr val="black"/>
                </a:solidFill>
              </a:rPr>
              <a:t>bibendum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nisl</a:t>
            </a:r>
            <a:r>
              <a:rPr lang="en-US" sz="263" dirty="0">
                <a:solidFill>
                  <a:prstClr val="black"/>
                </a:solidFill>
              </a:rPr>
              <a:t>.</a:t>
            </a:r>
            <a:endParaRPr lang="pt-PT" sz="338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0671" indent="-40671" algn="l" defTabSz="463622">
              <a:spcBef>
                <a:spcPts val="0"/>
              </a:spcBef>
              <a:spcAft>
                <a:spcPts val="143"/>
              </a:spcAft>
              <a:buFont typeface="Arial"/>
              <a:buChar char="•"/>
            </a:pPr>
            <a:endParaRPr lang="en-US" sz="338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6" y="6775305"/>
            <a:ext cx="2402377" cy="1296144"/>
          </a:xfrm>
          <a:prstGeom prst="rect">
            <a:avLst/>
          </a:prstGeom>
        </p:spPr>
      </p:pic>
      <p:sp>
        <p:nvSpPr>
          <p:cNvPr id="30" name="Subtítulo 2"/>
          <p:cNvSpPr txBox="1">
            <a:spLocks/>
          </p:cNvSpPr>
          <p:nvPr/>
        </p:nvSpPr>
        <p:spPr>
          <a:xfrm>
            <a:off x="4353948" y="8422488"/>
            <a:ext cx="702078" cy="10801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225"/>
              </a:spcAft>
            </a:pPr>
            <a:r>
              <a:rPr lang="pt-PT" sz="300" dirty="0" err="1">
                <a:solidFill>
                  <a:srgbClr val="293276"/>
                </a:solidFill>
                <a:latin typeface="Arial"/>
                <a:cs typeface="Arial"/>
              </a:rPr>
              <a:t>Template</a:t>
            </a:r>
            <a:r>
              <a:rPr lang="pt-PT" sz="300" dirty="0">
                <a:solidFill>
                  <a:srgbClr val="293276"/>
                </a:solidFill>
                <a:latin typeface="Arial"/>
                <a:cs typeface="Arial"/>
              </a:rPr>
              <a:t> </a:t>
            </a:r>
            <a:r>
              <a:rPr lang="pt-PT" sz="300" dirty="0" err="1">
                <a:solidFill>
                  <a:srgbClr val="293276"/>
                </a:solidFill>
                <a:latin typeface="Arial"/>
                <a:cs typeface="Arial"/>
              </a:rPr>
              <a:t>created</a:t>
            </a:r>
            <a:r>
              <a:rPr lang="pt-PT" sz="300" dirty="0">
                <a:solidFill>
                  <a:srgbClr val="293276"/>
                </a:solidFill>
                <a:latin typeface="Arial"/>
                <a:cs typeface="Arial"/>
              </a:rPr>
              <a:t> </a:t>
            </a:r>
            <a:r>
              <a:rPr lang="pt-PT" sz="300" dirty="0" err="1">
                <a:solidFill>
                  <a:srgbClr val="293276"/>
                </a:solidFill>
                <a:latin typeface="Arial"/>
                <a:cs typeface="Arial"/>
              </a:rPr>
              <a:t>by</a:t>
            </a:r>
            <a:r>
              <a:rPr lang="pt-PT" sz="300" dirty="0">
                <a:solidFill>
                  <a:srgbClr val="293276"/>
                </a:solidFill>
                <a:latin typeface="Arial"/>
                <a:cs typeface="Arial"/>
              </a:rPr>
              <a:t>:</a:t>
            </a:r>
          </a:p>
          <a:p>
            <a:pPr marL="64294" indent="-64294" algn="l">
              <a:spcAft>
                <a:spcPts val="225"/>
              </a:spcAft>
              <a:buFont typeface="Arial"/>
              <a:buChar char="•"/>
            </a:pPr>
            <a:endParaRPr lang="en-US" sz="413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18680"/>
          <a:stretch/>
        </p:blipFill>
        <p:spPr>
          <a:xfrm>
            <a:off x="2652759" y="2282264"/>
            <a:ext cx="2300451" cy="594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924" y="2363273"/>
            <a:ext cx="236562" cy="2742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765" y="2363273"/>
            <a:ext cx="210821" cy="274269"/>
          </a:xfrm>
          <a:prstGeom prst="rect">
            <a:avLst/>
          </a:prstGeom>
        </p:spPr>
      </p:pic>
      <p:graphicFrame>
        <p:nvGraphicFramePr>
          <p:cNvPr id="31" name="Object 30">
            <a:extLst>
              <a:ext uri="{FF2B5EF4-FFF2-40B4-BE49-F238E27FC236}">
                <a16:creationId xmlns="" xmlns:a16="http://schemas.microsoft.com/office/drawing/2014/main" id="{F1901447-4B48-4D8A-9562-4BD7BBBA9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95601"/>
              </p:ext>
            </p:extLst>
          </p:nvPr>
        </p:nvGraphicFramePr>
        <p:xfrm>
          <a:off x="2625756" y="4773668"/>
          <a:ext cx="2349261" cy="116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mage" r:id="rId9" imgW="7580880" imgH="3758400" progId="Photoshop.Image.18">
                  <p:embed/>
                </p:oleObj>
              </mc:Choice>
              <mc:Fallback>
                <p:oleObj name="Image" r:id="rId9" imgW="7580880" imgH="37584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5756" y="4773668"/>
                        <a:ext cx="2349261" cy="1164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A1C1B2F-3989-4472-B28F-BE660C4791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765" y="5745775"/>
            <a:ext cx="372088" cy="4313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299C640-0DC2-4284-96AA-D3312810F2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900" y="5800432"/>
            <a:ext cx="331600" cy="43139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1070" y="8557503"/>
            <a:ext cx="567063" cy="15263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1480" y="1115616"/>
            <a:ext cx="4833537" cy="436461"/>
          </a:xfrm>
          <a:prstGeom prst="rect">
            <a:avLst/>
          </a:prstGeom>
          <a:noFill/>
        </p:spPr>
        <p:txBody>
          <a:bodyPr wrap="square" lIns="36000" tIns="18000" rIns="36000" bIns="18000" rtlCol="0">
            <a:spAutoFit/>
          </a:bodyPr>
          <a:lstStyle/>
          <a:p>
            <a:pPr algn="just"/>
            <a:r>
              <a:rPr lang="pt-PT" sz="800" b="1" dirty="0">
                <a:solidFill>
                  <a:srgbClr val="283583"/>
                </a:solidFill>
                <a:latin typeface="Arial"/>
                <a:cs typeface="Arial"/>
              </a:rPr>
              <a:t>1. Introdução</a:t>
            </a:r>
          </a:p>
          <a:p>
            <a:pPr algn="just"/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Este template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é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completamente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editável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e serve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apenas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para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exemplificar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estrutura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formatação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adequadas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modo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promover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uma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boa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visualização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correta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leitura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informação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no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ecrã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O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autor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é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livre de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seguir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estrutura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ou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personalizá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-la,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desde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que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tenha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em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consideração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que a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visibilidade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não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será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comprometida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assumindo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essa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responsabilidade</a:t>
            </a:r>
            <a:r>
              <a:rPr lang="en-US" sz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/>
            <a:r>
              <a:rPr lang="en-US" sz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As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recomendações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constantes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neste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template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servem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apenas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como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referência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apoio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aos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autores</a:t>
            </a:r>
            <a:r>
              <a:rPr 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45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não</a:t>
            </a:r>
            <a:r>
              <a:rPr lang="en-US" sz="4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sendo</a:t>
            </a:r>
            <a:r>
              <a:rPr lang="en-US" sz="4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necessariamente</a:t>
            </a:r>
            <a:r>
              <a:rPr lang="en-US" sz="4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5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obrigatórias</a:t>
            </a:r>
            <a:r>
              <a:rPr lang="en-US" sz="45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  <a:endParaRPr lang="en-US" sz="45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9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btítulo 2"/>
          <p:cNvSpPr txBox="1">
            <a:spLocks/>
          </p:cNvSpPr>
          <p:nvPr/>
        </p:nvSpPr>
        <p:spPr>
          <a:xfrm>
            <a:off x="141481" y="130007"/>
            <a:ext cx="3654405" cy="702078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ctr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200" dirty="0">
                <a:solidFill>
                  <a:schemeClr val="bg1"/>
                </a:solidFill>
                <a:latin typeface="Arial"/>
                <a:cs typeface="Arial"/>
              </a:rPr>
              <a:t>TEMPLATE </a:t>
            </a:r>
            <a:r>
              <a:rPr lang="pt-PT" sz="1200" dirty="0" err="1">
                <a:solidFill>
                  <a:schemeClr val="bg1"/>
                </a:solidFill>
                <a:latin typeface="Arial"/>
                <a:cs typeface="Arial"/>
              </a:rPr>
              <a:t>ePOSTERS</a:t>
            </a:r>
            <a:r>
              <a:rPr lang="pt-PT" sz="1200" dirty="0">
                <a:solidFill>
                  <a:schemeClr val="bg1"/>
                </a:solidFill>
                <a:latin typeface="Arial"/>
                <a:cs typeface="Arial"/>
              </a:rPr>
              <a:t>: EXEMPLO DE </a:t>
            </a:r>
            <a:r>
              <a:rPr lang="pt-PT" sz="1200" dirty="0" smtClean="0">
                <a:solidFill>
                  <a:schemeClr val="bg1"/>
                </a:solidFill>
                <a:latin typeface="Arial"/>
                <a:cs typeface="Arial"/>
              </a:rPr>
              <a:t>ESTRUTURA E </a:t>
            </a:r>
            <a:r>
              <a:rPr lang="pt-PT" sz="1200" dirty="0">
                <a:solidFill>
                  <a:schemeClr val="bg1"/>
                </a:solidFill>
                <a:latin typeface="Arial"/>
                <a:cs typeface="Arial"/>
              </a:rPr>
              <a:t>FORMATAÇÃO DE UM POSTER</a:t>
            </a:r>
          </a:p>
          <a:p>
            <a:pPr algn="l"/>
            <a:endParaRPr lang="pt-PT" sz="450" dirty="0">
              <a:solidFill>
                <a:srgbClr val="1F497D"/>
              </a:solidFill>
              <a:latin typeface="Arial"/>
              <a:cs typeface="Arial"/>
            </a:endParaRPr>
          </a:p>
          <a:p>
            <a:pPr algn="l"/>
            <a:r>
              <a:rPr lang="pt-PT" sz="450" dirty="0">
                <a:solidFill>
                  <a:schemeClr val="bg1"/>
                </a:solidFill>
                <a:latin typeface="Arial"/>
                <a:cs typeface="Arial"/>
              </a:rPr>
              <a:t>Nomes dos autores: nome do autor #1, nome do autor #2, nome do autor #3, nome do autor #4</a:t>
            </a:r>
          </a:p>
          <a:p>
            <a:pPr algn="l"/>
            <a:r>
              <a:rPr lang="pt-PT" sz="450" dirty="0">
                <a:solidFill>
                  <a:schemeClr val="bg1"/>
                </a:solidFill>
                <a:latin typeface="Arial"/>
                <a:cs typeface="Arial"/>
              </a:rPr>
              <a:t>Instituto/Organização: organização</a:t>
            </a:r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141480" y="8384428"/>
            <a:ext cx="4860540" cy="43204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4290" tIns="17145" rIns="34290" bIns="17145" rtlCol="0" anchor="t">
            <a:noAutofit/>
          </a:bodyPr>
          <a:lstStyle>
            <a:lvl1pPr marL="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63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1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5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4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spcBef>
                <a:spcPct val="20000"/>
              </a:spcBef>
              <a:buFont typeface="Arial" pitchFamily="34" charset="0"/>
              <a:buNone/>
              <a:defRPr sz="3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63622">
              <a:spcBef>
                <a:spcPts val="0"/>
              </a:spcBef>
              <a:spcAft>
                <a:spcPts val="143"/>
              </a:spcAft>
            </a:pPr>
            <a:r>
              <a:rPr lang="pt-PT" sz="450" b="1" dirty="0" err="1">
                <a:solidFill>
                  <a:srgbClr val="293276"/>
                </a:solidFill>
                <a:latin typeface="Arial"/>
                <a:cs typeface="Arial"/>
              </a:rPr>
              <a:t>Space</a:t>
            </a:r>
            <a:r>
              <a:rPr lang="pt-PT" sz="450" b="1" dirty="0">
                <a:solidFill>
                  <a:srgbClr val="293276"/>
                </a:solidFill>
                <a:latin typeface="Arial"/>
                <a:cs typeface="Arial"/>
              </a:rPr>
              <a:t> for </a:t>
            </a:r>
            <a:r>
              <a:rPr lang="pt-PT" sz="450" b="1" dirty="0" err="1">
                <a:solidFill>
                  <a:srgbClr val="293276"/>
                </a:solidFill>
                <a:latin typeface="Arial"/>
                <a:cs typeface="Arial"/>
              </a:rPr>
              <a:t>bibliographic</a:t>
            </a:r>
            <a:r>
              <a:rPr lang="pt-PT" sz="450" b="1" dirty="0">
                <a:solidFill>
                  <a:srgbClr val="293276"/>
                </a:solidFill>
                <a:latin typeface="Arial"/>
                <a:cs typeface="Arial"/>
              </a:rPr>
              <a:t> </a:t>
            </a:r>
            <a:r>
              <a:rPr lang="pt-PT" sz="450" b="1" dirty="0" err="1">
                <a:solidFill>
                  <a:srgbClr val="293276"/>
                </a:solidFill>
                <a:latin typeface="Arial"/>
                <a:cs typeface="Arial"/>
              </a:rPr>
              <a:t>references</a:t>
            </a:r>
            <a:r>
              <a:rPr lang="pt-PT" sz="450" b="1" dirty="0">
                <a:solidFill>
                  <a:srgbClr val="293276"/>
                </a:solidFill>
                <a:latin typeface="Arial"/>
                <a:cs typeface="Arial"/>
              </a:rPr>
              <a:t> </a:t>
            </a:r>
            <a:r>
              <a:rPr lang="pt-PT" sz="450" b="1" dirty="0" err="1">
                <a:solidFill>
                  <a:srgbClr val="293276"/>
                </a:solidFill>
                <a:latin typeface="Arial"/>
                <a:cs typeface="Arial"/>
              </a:rPr>
              <a:t>and</a:t>
            </a:r>
            <a:r>
              <a:rPr lang="pt-PT" sz="450" b="1" dirty="0">
                <a:solidFill>
                  <a:srgbClr val="293276"/>
                </a:solidFill>
                <a:latin typeface="Arial"/>
                <a:cs typeface="Arial"/>
              </a:rPr>
              <a:t> notes</a:t>
            </a:r>
            <a:endParaRPr lang="en-US" sz="263" b="1" dirty="0">
              <a:solidFill>
                <a:srgbClr val="293276"/>
              </a:solidFill>
            </a:endParaRPr>
          </a:p>
          <a:p>
            <a:pPr algn="l" defTabSz="463622">
              <a:spcBef>
                <a:spcPts val="0"/>
              </a:spcBef>
            </a:pPr>
            <a:r>
              <a:rPr lang="en-US" sz="263" dirty="0">
                <a:solidFill>
                  <a:prstClr val="black"/>
                </a:solidFill>
              </a:rPr>
              <a:t>A. Lorem ipsum dolor sit </a:t>
            </a:r>
            <a:r>
              <a:rPr lang="en-US" sz="263" dirty="0" err="1">
                <a:solidFill>
                  <a:prstClr val="black"/>
                </a:solidFill>
              </a:rPr>
              <a:t>amet</a:t>
            </a:r>
            <a:r>
              <a:rPr lang="en-US" sz="263" dirty="0">
                <a:solidFill>
                  <a:prstClr val="black"/>
                </a:solidFill>
              </a:rPr>
              <a:t>, </a:t>
            </a:r>
            <a:r>
              <a:rPr lang="en-US" sz="263" dirty="0" err="1">
                <a:solidFill>
                  <a:prstClr val="black"/>
                </a:solidFill>
              </a:rPr>
              <a:t>consectetur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adipiscing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elit</a:t>
            </a:r>
            <a:r>
              <a:rPr lang="en-US" sz="263" dirty="0">
                <a:solidFill>
                  <a:prstClr val="black"/>
                </a:solidFill>
              </a:rPr>
              <a:t>. Nunc </a:t>
            </a:r>
            <a:r>
              <a:rPr lang="en-US" sz="263" dirty="0" err="1">
                <a:solidFill>
                  <a:prstClr val="black"/>
                </a:solidFill>
              </a:rPr>
              <a:t>quis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lectus</a:t>
            </a:r>
            <a:r>
              <a:rPr lang="en-US" sz="263" dirty="0">
                <a:solidFill>
                  <a:prstClr val="black"/>
                </a:solidFill>
              </a:rPr>
              <a:t> sit </a:t>
            </a:r>
            <a:r>
              <a:rPr lang="en-US" sz="263" dirty="0" err="1">
                <a:solidFill>
                  <a:prstClr val="black"/>
                </a:solidFill>
              </a:rPr>
              <a:t>amet</a:t>
            </a:r>
            <a:r>
              <a:rPr lang="en-US" sz="263" dirty="0">
                <a:solidFill>
                  <a:prstClr val="black"/>
                </a:solidFill>
              </a:rPr>
              <a:t> ipsum </a:t>
            </a:r>
            <a:r>
              <a:rPr lang="en-US" sz="263" dirty="0" err="1">
                <a:solidFill>
                  <a:prstClr val="black"/>
                </a:solidFill>
              </a:rPr>
              <a:t>aliquam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tristique</a:t>
            </a:r>
            <a:r>
              <a:rPr lang="en-US" sz="263" dirty="0">
                <a:solidFill>
                  <a:prstClr val="black"/>
                </a:solidFill>
              </a:rPr>
              <a:t>.</a:t>
            </a:r>
          </a:p>
          <a:p>
            <a:pPr algn="l" defTabSz="463622">
              <a:spcBef>
                <a:spcPts val="0"/>
              </a:spcBef>
            </a:pPr>
            <a:r>
              <a:rPr lang="en-US" sz="263" dirty="0">
                <a:solidFill>
                  <a:prstClr val="black"/>
                </a:solidFill>
              </a:rPr>
              <a:t>B. Nunc </a:t>
            </a:r>
            <a:r>
              <a:rPr lang="en-US" sz="263" dirty="0" err="1">
                <a:solidFill>
                  <a:prstClr val="black"/>
                </a:solidFill>
              </a:rPr>
              <a:t>quis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lectus</a:t>
            </a:r>
            <a:r>
              <a:rPr lang="en-US" sz="263" dirty="0">
                <a:solidFill>
                  <a:prstClr val="black"/>
                </a:solidFill>
              </a:rPr>
              <a:t> sit </a:t>
            </a:r>
            <a:r>
              <a:rPr lang="en-US" sz="263" dirty="0" err="1">
                <a:solidFill>
                  <a:prstClr val="black"/>
                </a:solidFill>
              </a:rPr>
              <a:t>amet</a:t>
            </a:r>
            <a:r>
              <a:rPr lang="en-US" sz="263" dirty="0">
                <a:solidFill>
                  <a:prstClr val="black"/>
                </a:solidFill>
              </a:rPr>
              <a:t> ipsum </a:t>
            </a:r>
            <a:r>
              <a:rPr lang="en-US" sz="263" dirty="0" err="1">
                <a:solidFill>
                  <a:prstClr val="black"/>
                </a:solidFill>
              </a:rPr>
              <a:t>aliquam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tristique</a:t>
            </a:r>
            <a:r>
              <a:rPr lang="en-US" sz="263" dirty="0">
                <a:solidFill>
                  <a:prstClr val="black"/>
                </a:solidFill>
              </a:rPr>
              <a:t>.</a:t>
            </a:r>
          </a:p>
          <a:p>
            <a:pPr algn="l" defTabSz="463622">
              <a:spcBef>
                <a:spcPts val="0"/>
              </a:spcBef>
            </a:pPr>
            <a:r>
              <a:rPr lang="en-US" sz="263" dirty="0">
                <a:solidFill>
                  <a:prstClr val="black"/>
                </a:solidFill>
              </a:rPr>
              <a:t>C. </a:t>
            </a:r>
            <a:r>
              <a:rPr lang="en-US" sz="263" dirty="0" err="1">
                <a:solidFill>
                  <a:prstClr val="black"/>
                </a:solidFill>
              </a:rPr>
              <a:t>Quisque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quis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massa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pretium</a:t>
            </a:r>
            <a:r>
              <a:rPr lang="en-US" sz="263" dirty="0">
                <a:solidFill>
                  <a:prstClr val="black"/>
                </a:solidFill>
              </a:rPr>
              <a:t>, </a:t>
            </a:r>
            <a:r>
              <a:rPr lang="en-US" sz="263" dirty="0" err="1">
                <a:solidFill>
                  <a:prstClr val="black"/>
                </a:solidFill>
              </a:rPr>
              <a:t>blandit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augue</a:t>
            </a:r>
            <a:r>
              <a:rPr lang="en-US" sz="263" dirty="0">
                <a:solidFill>
                  <a:prstClr val="black"/>
                </a:solidFill>
              </a:rPr>
              <a:t> vitae, </a:t>
            </a:r>
            <a:r>
              <a:rPr lang="en-US" sz="263" dirty="0" err="1">
                <a:solidFill>
                  <a:prstClr val="black"/>
                </a:solidFill>
              </a:rPr>
              <a:t>bibendum</a:t>
            </a:r>
            <a:r>
              <a:rPr lang="en-US" sz="263" dirty="0">
                <a:solidFill>
                  <a:prstClr val="black"/>
                </a:solidFill>
              </a:rPr>
              <a:t> </a:t>
            </a:r>
            <a:r>
              <a:rPr lang="en-US" sz="263" dirty="0" err="1">
                <a:solidFill>
                  <a:prstClr val="black"/>
                </a:solidFill>
              </a:rPr>
              <a:t>nisl</a:t>
            </a:r>
            <a:r>
              <a:rPr lang="en-US" sz="263" dirty="0">
                <a:solidFill>
                  <a:prstClr val="black"/>
                </a:solidFill>
              </a:rPr>
              <a:t>.</a:t>
            </a:r>
            <a:endParaRPr lang="pt-PT" sz="338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0671" indent="-40671" algn="l" defTabSz="463622">
              <a:spcBef>
                <a:spcPts val="0"/>
              </a:spcBef>
              <a:spcAft>
                <a:spcPts val="143"/>
              </a:spcAft>
              <a:buFont typeface="Arial"/>
              <a:buChar char="•"/>
            </a:pPr>
            <a:endParaRPr lang="en-US" sz="338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poster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746</Words>
  <Application>Microsoft Macintosh PowerPoint</Application>
  <PresentationFormat>Apresentação no Ecrã (16:9)</PresentationFormat>
  <Paragraphs>48</Paragraphs>
  <Slides>2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Calibri</vt:lpstr>
      <vt:lpstr>Times New Roman</vt:lpstr>
      <vt:lpstr>Arial</vt:lpstr>
      <vt:lpstr>E-posters Template</vt:lpstr>
      <vt:lpstr>Image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</dc:creator>
  <cp:lastModifiedBy>Utilizador do Microsoft Office</cp:lastModifiedBy>
  <cp:revision>54</cp:revision>
  <dcterms:created xsi:type="dcterms:W3CDTF">2013-10-21T10:55:50Z</dcterms:created>
  <dcterms:modified xsi:type="dcterms:W3CDTF">2024-09-19T15:02:33Z</dcterms:modified>
</cp:coreProperties>
</file>