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0" r:id="rId2"/>
    <p:sldId id="261" r:id="rId3"/>
    <p:sldId id="258" r:id="rId4"/>
  </p:sldIdLst>
  <p:sldSz cx="9144000" cy="5143500" type="screen16x9"/>
  <p:notesSz cx="6858000" cy="9144000"/>
  <p:defaultTextStyle>
    <a:defPPr>
      <a:defRPr lang="pt-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43" userDrawn="1">
          <p15:clr>
            <a:srgbClr val="A4A3A4"/>
          </p15:clr>
        </p15:guide>
        <p15:guide id="4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0CF"/>
    <a:srgbClr val="283583"/>
    <a:srgbClr val="E62BB8"/>
    <a:srgbClr val="4D4D4D"/>
    <a:srgbClr val="1C1937"/>
    <a:srgbClr val="650A34"/>
    <a:srgbClr val="9B8B95"/>
    <a:srgbClr val="C6A252"/>
    <a:srgbClr val="EB2D54"/>
    <a:srgbClr val="131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94672"/>
  </p:normalViewPr>
  <p:slideViewPr>
    <p:cSldViewPr snapToGrid="0" snapToObjects="1">
      <p:cViewPr>
        <p:scale>
          <a:sx n="150" d="100"/>
          <a:sy n="150" d="100"/>
        </p:scale>
        <p:origin x="1296" y="800"/>
      </p:cViewPr>
      <p:guideLst>
        <p:guide orient="horz" pos="2160"/>
        <p:guide pos="2880"/>
        <p:guide orient="horz" pos="1643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5CBA6-8E81-FF44-A90E-9ABC14733813}" type="datetimeFigureOut">
              <a:rPr lang="en-US" smtClean="0"/>
              <a:t>7/4/24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2EDC-7F30-D74D-9DA0-8042E24734FC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0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C9EC5-CC8A-7E4F-8A9A-A0AC0570DF4B}" type="datetimeFigureOut">
              <a:rPr lang="en-US" smtClean="0"/>
              <a:t>7/4/24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5E078-0D1D-DA44-9EF1-0AF9479059EE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240CF"/>
                </a:solidFill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</a:t>
            </a:r>
            <a:r>
              <a:rPr lang="pt-PT" dirty="0" err="1" smtClean="0"/>
              <a:t>sub-título</a:t>
            </a:r>
            <a:r>
              <a:rPr lang="pt-PT" dirty="0" smtClean="0"/>
              <a:t>	</a:t>
            </a:r>
            <a:endParaRPr lang="pt-P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rgbClr val="28358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texto ou imagem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28358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para adicionar texto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11200" y="2194985"/>
            <a:ext cx="7721600" cy="857250"/>
          </a:xfrm>
          <a:prstGeom prst="rect">
            <a:avLst/>
          </a:prstGeom>
        </p:spPr>
        <p:txBody>
          <a:bodyPr vert="horz"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pt-PT" dirty="0" err="1" smtClean="0"/>
              <a:t>Lecture</a:t>
            </a:r>
            <a:r>
              <a:rPr lang="pt-PT" dirty="0" smtClean="0"/>
              <a:t>/Palestra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3072343"/>
            <a:ext cx="7721600" cy="43285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E62BB8"/>
                </a:solidFill>
              </a:defRPr>
            </a:lvl1pPr>
          </a:lstStyle>
          <a:p>
            <a:pPr lvl="0"/>
            <a:r>
              <a:rPr lang="pt-PT" dirty="0" smtClean="0"/>
              <a:t>Palestrante/</a:t>
            </a:r>
            <a:r>
              <a:rPr lang="pt-PT" dirty="0" err="1" smtClean="0"/>
              <a:t>Speaker</a:t>
            </a:r>
            <a:endParaRPr lang="pt-PT" dirty="0" smtClean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505200"/>
            <a:ext cx="7721600" cy="43285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dirty="0" err="1" smtClean="0"/>
              <a:t>Information</a:t>
            </a:r>
            <a:r>
              <a:rPr lang="pt-PT" dirty="0" smtClean="0"/>
              <a:t>/Informação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704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>
              <a:defRPr sz="3600" b="1" baseline="0">
                <a:solidFill>
                  <a:srgbClr val="E62BB8"/>
                </a:solidFill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3549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83583"/>
                </a:solidFill>
              </a:defRPr>
            </a:lvl1pPr>
            <a:lvl2pPr>
              <a:defRPr>
                <a:solidFill>
                  <a:srgbClr val="283583"/>
                </a:solidFill>
              </a:defRPr>
            </a:lvl2pPr>
            <a:lvl3pPr>
              <a:defRPr>
                <a:solidFill>
                  <a:srgbClr val="283583"/>
                </a:solidFill>
              </a:defRPr>
            </a:lvl3pPr>
            <a:lvl4pPr>
              <a:defRPr>
                <a:solidFill>
                  <a:srgbClr val="283583"/>
                </a:solidFill>
              </a:defRPr>
            </a:lvl4pPr>
            <a:lvl5pPr>
              <a:defRPr>
                <a:solidFill>
                  <a:srgbClr val="283583"/>
                </a:solidFill>
              </a:defRPr>
            </a:lvl5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para </a:t>
            </a:r>
            <a:r>
              <a:rPr lang="pt-PT" dirty="0" err="1" smtClean="0"/>
              <a:t>adicinar</a:t>
            </a:r>
            <a:r>
              <a:rPr lang="pt-PT" dirty="0" smtClean="0"/>
              <a:t> texto ou imagem</a:t>
            </a:r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rgbClr val="E62BB8"/>
                </a:solidFill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rgbClr val="28358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para adicionar </a:t>
            </a:r>
            <a:r>
              <a:rPr lang="pt-PT" dirty="0" err="1" smtClean="0"/>
              <a:t>sub-título</a:t>
            </a:r>
            <a:endParaRPr lang="pt-PT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>
              <a:defRPr sz="3600" b="1" baseline="0">
                <a:solidFill>
                  <a:srgbClr val="4240CF"/>
                </a:solidFill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83583"/>
                </a:solidFill>
              </a:defRPr>
            </a:lvl1pPr>
            <a:lvl2pPr>
              <a:defRPr sz="2400">
                <a:solidFill>
                  <a:srgbClr val="283583"/>
                </a:solidFill>
              </a:defRPr>
            </a:lvl2pPr>
            <a:lvl3pPr>
              <a:defRPr sz="2000">
                <a:solidFill>
                  <a:srgbClr val="283583"/>
                </a:solidFill>
              </a:defRPr>
            </a:lvl3pPr>
            <a:lvl4pPr>
              <a:defRPr sz="1800">
                <a:solidFill>
                  <a:srgbClr val="283583"/>
                </a:solidFill>
              </a:defRPr>
            </a:lvl4pPr>
            <a:lvl5pPr>
              <a:defRPr sz="1800">
                <a:solidFill>
                  <a:srgbClr val="28358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dirty="0" err="1" smtClean="0"/>
              <a:t>Click</a:t>
            </a:r>
            <a:r>
              <a:rPr lang="pt-PT" dirty="0" smtClean="0"/>
              <a:t> para </a:t>
            </a:r>
            <a:r>
              <a:rPr lang="pt-PT" dirty="0" err="1" smtClean="0"/>
              <a:t>adicinar</a:t>
            </a:r>
            <a:r>
              <a:rPr lang="pt-PT" dirty="0" smtClean="0"/>
              <a:t> texto ou imagem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283583"/>
                </a:solidFill>
              </a:defRPr>
            </a:lvl1pPr>
            <a:lvl2pPr>
              <a:defRPr sz="2400">
                <a:solidFill>
                  <a:srgbClr val="283583"/>
                </a:solidFill>
              </a:defRPr>
            </a:lvl2pPr>
            <a:lvl3pPr>
              <a:defRPr sz="2000">
                <a:solidFill>
                  <a:srgbClr val="283583"/>
                </a:solidFill>
              </a:defRPr>
            </a:lvl3pPr>
            <a:lvl4pPr>
              <a:defRPr sz="1800">
                <a:solidFill>
                  <a:srgbClr val="283583"/>
                </a:solidFill>
              </a:defRPr>
            </a:lvl4pPr>
            <a:lvl5pPr>
              <a:defRPr sz="1800">
                <a:solidFill>
                  <a:srgbClr val="28358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dirty="0" err="1" smtClean="0"/>
              <a:t>Click</a:t>
            </a:r>
            <a:r>
              <a:rPr lang="pt-PT" dirty="0" smtClean="0"/>
              <a:t> para </a:t>
            </a:r>
            <a:r>
              <a:rPr lang="pt-PT" dirty="0" err="1" smtClean="0"/>
              <a:t>adicinar</a:t>
            </a:r>
            <a:r>
              <a:rPr lang="pt-PT" dirty="0" smtClean="0"/>
              <a:t> texto ou imagem</a:t>
            </a:r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rgbClr val="E62BB8"/>
                </a:solidFill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4240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</a:t>
            </a:r>
            <a:r>
              <a:rPr lang="pt-PT" dirty="0" err="1" smtClean="0"/>
              <a:t>lick</a:t>
            </a:r>
            <a:r>
              <a:rPr lang="pt-PT" dirty="0" smtClean="0"/>
              <a:t> para adicionar </a:t>
            </a:r>
            <a:r>
              <a:rPr lang="pt-PT" dirty="0" err="1" smtClean="0"/>
              <a:t>sub-título</a:t>
            </a:r>
            <a:endParaRPr lang="pt-PT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83583"/>
                </a:solidFill>
              </a:defRPr>
            </a:lvl1pPr>
            <a:lvl2pPr>
              <a:defRPr sz="2000">
                <a:solidFill>
                  <a:srgbClr val="283583"/>
                </a:solidFill>
              </a:defRPr>
            </a:lvl2pPr>
            <a:lvl3pPr>
              <a:defRPr sz="1800">
                <a:solidFill>
                  <a:srgbClr val="283583"/>
                </a:solidFill>
              </a:defRPr>
            </a:lvl3pPr>
            <a:lvl4pPr>
              <a:defRPr sz="1600">
                <a:solidFill>
                  <a:srgbClr val="283583"/>
                </a:solidFill>
              </a:defRPr>
            </a:lvl4pPr>
            <a:lvl5pPr>
              <a:defRPr sz="1600">
                <a:solidFill>
                  <a:srgbClr val="28358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dirty="0" err="1" smtClean="0"/>
              <a:t>Click</a:t>
            </a:r>
            <a:r>
              <a:rPr lang="pt-PT" dirty="0" smtClean="0"/>
              <a:t> para </a:t>
            </a:r>
            <a:r>
              <a:rPr lang="pt-PT" dirty="0" err="1" smtClean="0"/>
              <a:t>adicinar</a:t>
            </a:r>
            <a:r>
              <a:rPr lang="pt-PT" dirty="0" smtClean="0"/>
              <a:t> texto ou imagem</a:t>
            </a:r>
          </a:p>
          <a:p>
            <a:pPr lvl="0"/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4240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</a:t>
            </a:r>
            <a:r>
              <a:rPr lang="pt-PT" dirty="0" err="1" smtClean="0"/>
              <a:t>lick</a:t>
            </a:r>
            <a:r>
              <a:rPr lang="pt-PT" dirty="0" smtClean="0"/>
              <a:t> para adicionar </a:t>
            </a:r>
            <a:r>
              <a:rPr lang="pt-PT" dirty="0" err="1" smtClean="0"/>
              <a:t>sub-título</a:t>
            </a:r>
            <a:endParaRPr lang="pt-PT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283583"/>
                </a:solidFill>
              </a:defRPr>
            </a:lvl1pPr>
            <a:lvl2pPr>
              <a:defRPr sz="2000">
                <a:solidFill>
                  <a:srgbClr val="283583"/>
                </a:solidFill>
              </a:defRPr>
            </a:lvl2pPr>
            <a:lvl3pPr>
              <a:defRPr sz="1800">
                <a:solidFill>
                  <a:srgbClr val="283583"/>
                </a:solidFill>
              </a:defRPr>
            </a:lvl3pPr>
            <a:lvl4pPr>
              <a:defRPr sz="1600">
                <a:solidFill>
                  <a:srgbClr val="283583"/>
                </a:solidFill>
              </a:defRPr>
            </a:lvl4pPr>
            <a:lvl5pPr>
              <a:defRPr sz="1600">
                <a:solidFill>
                  <a:srgbClr val="28358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dirty="0" err="1" smtClean="0"/>
              <a:t>Click</a:t>
            </a:r>
            <a:r>
              <a:rPr lang="pt-PT" dirty="0" smtClean="0"/>
              <a:t> para </a:t>
            </a:r>
            <a:r>
              <a:rPr lang="pt-PT" dirty="0" err="1" smtClean="0"/>
              <a:t>adicinar</a:t>
            </a:r>
            <a:r>
              <a:rPr lang="pt-PT" dirty="0" smtClean="0"/>
              <a:t> texto ou imagem</a:t>
            </a:r>
          </a:p>
          <a:p>
            <a:pPr lvl="0"/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4240CF"/>
                </a:solidFill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rgbClr val="4240CF"/>
                </a:solidFill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</a:t>
            </a:r>
            <a:r>
              <a:rPr lang="pt-PT" dirty="0" err="1" smtClean="0"/>
              <a:t>sub-título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83583"/>
                </a:solidFill>
              </a:defRPr>
            </a:lvl1pPr>
            <a:lvl2pPr>
              <a:defRPr sz="2800">
                <a:solidFill>
                  <a:srgbClr val="283583"/>
                </a:solidFill>
              </a:defRPr>
            </a:lvl2pPr>
            <a:lvl3pPr>
              <a:defRPr sz="2400">
                <a:solidFill>
                  <a:srgbClr val="283583"/>
                </a:solidFill>
              </a:defRPr>
            </a:lvl3pPr>
            <a:lvl4pPr>
              <a:defRPr sz="2000">
                <a:solidFill>
                  <a:srgbClr val="283583"/>
                </a:solidFill>
              </a:defRPr>
            </a:lvl4pPr>
            <a:lvl5pPr>
              <a:defRPr sz="2000">
                <a:solidFill>
                  <a:srgbClr val="28358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para adicionar texto ou imagem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28358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PT" dirty="0" err="1" smtClean="0"/>
              <a:t>Click</a:t>
            </a:r>
            <a:r>
              <a:rPr lang="pt-PT" dirty="0" smtClean="0"/>
              <a:t> para </a:t>
            </a:r>
            <a:r>
              <a:rPr lang="pt-PT" dirty="0" err="1" smtClean="0"/>
              <a:t>adicinar</a:t>
            </a:r>
            <a:r>
              <a:rPr lang="pt-PT" dirty="0" smtClean="0"/>
              <a:t> texto ou imagem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GO_Template">
  <a:themeElements>
    <a:clrScheme name="Curso de Gestão de Toxicidade Imunomediada">
      <a:dk1>
        <a:srgbClr val="E62BB8"/>
      </a:dk1>
      <a:lt1>
        <a:sysClr val="window" lastClr="FFFFFF"/>
      </a:lt1>
      <a:dk2>
        <a:srgbClr val="E62BB8"/>
      </a:dk2>
      <a:lt2>
        <a:srgbClr val="F8F8F8"/>
      </a:lt2>
      <a:accent1>
        <a:srgbClr val="F4F5FA"/>
      </a:accent1>
      <a:accent2>
        <a:srgbClr val="CED6EA"/>
      </a:accent2>
      <a:accent3>
        <a:srgbClr val="A6ABCD"/>
      </a:accent3>
      <a:accent4>
        <a:srgbClr val="4240CF"/>
      </a:accent4>
      <a:accent5>
        <a:srgbClr val="283583"/>
      </a:accent5>
      <a:accent6>
        <a:srgbClr val="22253D"/>
      </a:accent6>
      <a:hlink>
        <a:srgbClr val="E62BB8"/>
      </a:hlink>
      <a:folHlink>
        <a:srgbClr val="2835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1CGTI_Template</Template>
  <TotalTime>0</TotalTime>
  <Words>0</Words>
  <Application>Microsoft Macintosh PowerPoint</Application>
  <PresentationFormat>Apresentação no Ecrã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6" baseType="lpstr">
      <vt:lpstr>Arial</vt:lpstr>
      <vt:lpstr>Calibri</vt:lpstr>
      <vt:lpstr>9GO_Template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Utilizador do Microsoft Office</dc:creator>
  <cp:keywords/>
  <dc:description/>
  <cp:lastModifiedBy>Utilizador do Microsoft Office</cp:lastModifiedBy>
  <cp:revision>1</cp:revision>
  <dcterms:created xsi:type="dcterms:W3CDTF">2024-07-04T13:25:14Z</dcterms:created>
  <dcterms:modified xsi:type="dcterms:W3CDTF">2024-07-04T13:25:44Z</dcterms:modified>
  <cp:category/>
</cp:coreProperties>
</file>